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2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972F3F-A126-47C9-9957-1D2DBDA449E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ADE2C1A8-C2E9-468C-9EAC-3D924BB3D24C}">
      <dgm:prSet phldrT="[텍스트]"/>
      <dgm:spPr/>
      <dgm:t>
        <a:bodyPr/>
        <a:lstStyle/>
        <a:p>
          <a:pPr latinLnBrk="1"/>
          <a:r>
            <a:rPr lang="ko-KR" altLang="en-US" dirty="0" smtClean="0"/>
            <a:t>유아 장난감</a:t>
          </a:r>
          <a:endParaRPr lang="ko-KR" altLang="en-US" dirty="0"/>
        </a:p>
      </dgm:t>
    </dgm:pt>
    <dgm:pt modelId="{768D9878-D487-466C-9DDA-E616AFC20F60}" type="parTrans" cxnId="{2251FD13-61C6-4A61-9C4F-8B964DB42490}">
      <dgm:prSet/>
      <dgm:spPr/>
      <dgm:t>
        <a:bodyPr/>
        <a:lstStyle/>
        <a:p>
          <a:pPr latinLnBrk="1"/>
          <a:endParaRPr lang="ko-KR" altLang="en-US"/>
        </a:p>
      </dgm:t>
    </dgm:pt>
    <dgm:pt modelId="{9A9E85F9-85F5-4E28-B239-B580D801BDBC}" type="sibTrans" cxnId="{2251FD13-61C6-4A61-9C4F-8B964DB42490}">
      <dgm:prSet/>
      <dgm:spPr/>
      <dgm:t>
        <a:bodyPr/>
        <a:lstStyle/>
        <a:p>
          <a:pPr latinLnBrk="1"/>
          <a:endParaRPr lang="ko-KR" altLang="en-US"/>
        </a:p>
      </dgm:t>
    </dgm:pt>
    <dgm:pt modelId="{934D632D-74E7-496C-B47A-640CFA42D863}">
      <dgm:prSet phldrT="[텍스트]"/>
      <dgm:spPr/>
      <dgm:t>
        <a:bodyPr/>
        <a:lstStyle/>
        <a:p>
          <a:pPr latinLnBrk="1"/>
          <a:r>
            <a:rPr lang="ko-KR" altLang="en-US" dirty="0" smtClean="0"/>
            <a:t>장난감 시장 전체</a:t>
          </a:r>
          <a:endParaRPr lang="ko-KR" altLang="en-US" dirty="0"/>
        </a:p>
      </dgm:t>
    </dgm:pt>
    <dgm:pt modelId="{9B1FEC2B-D30B-4ACE-94D9-47BFF7CA246F}" type="parTrans" cxnId="{BF5D926E-0AAC-493D-9FE8-03CDA16F1FF4}">
      <dgm:prSet/>
      <dgm:spPr/>
      <dgm:t>
        <a:bodyPr/>
        <a:lstStyle/>
        <a:p>
          <a:pPr latinLnBrk="1"/>
          <a:endParaRPr lang="ko-KR" altLang="en-US"/>
        </a:p>
      </dgm:t>
    </dgm:pt>
    <dgm:pt modelId="{4CB8A7C4-7983-4D8D-807D-00169F7A20C5}" type="sibTrans" cxnId="{BF5D926E-0AAC-493D-9FE8-03CDA16F1FF4}">
      <dgm:prSet/>
      <dgm:spPr/>
      <dgm:t>
        <a:bodyPr/>
        <a:lstStyle/>
        <a:p>
          <a:pPr latinLnBrk="1"/>
          <a:endParaRPr lang="ko-KR" altLang="en-US"/>
        </a:p>
      </dgm:t>
    </dgm:pt>
    <dgm:pt modelId="{7465C3E4-5C81-4DFF-8E87-070927A2A3FD}">
      <dgm:prSet phldrT="[텍스트]"/>
      <dgm:spPr/>
      <dgm:t>
        <a:bodyPr/>
        <a:lstStyle/>
        <a:p>
          <a:pPr latinLnBrk="1"/>
          <a:r>
            <a:rPr lang="ko-KR" altLang="en-US" dirty="0" smtClean="0"/>
            <a:t>장난감 중고 매매</a:t>
          </a:r>
          <a:endParaRPr lang="ko-KR" altLang="en-US" dirty="0"/>
        </a:p>
      </dgm:t>
    </dgm:pt>
    <dgm:pt modelId="{4777ED1B-8422-49A6-A902-283F9B272A3D}" type="parTrans" cxnId="{F023BE27-5200-4801-AE7E-470F21A65E53}">
      <dgm:prSet/>
      <dgm:spPr/>
      <dgm:t>
        <a:bodyPr/>
        <a:lstStyle/>
        <a:p>
          <a:pPr latinLnBrk="1"/>
          <a:endParaRPr lang="ko-KR" altLang="en-US"/>
        </a:p>
      </dgm:t>
    </dgm:pt>
    <dgm:pt modelId="{3750E5F6-EA0F-46E1-BE22-66303AD79DF9}" type="sibTrans" cxnId="{F023BE27-5200-4801-AE7E-470F21A65E53}">
      <dgm:prSet/>
      <dgm:spPr/>
      <dgm:t>
        <a:bodyPr/>
        <a:lstStyle/>
        <a:p>
          <a:pPr latinLnBrk="1"/>
          <a:endParaRPr lang="ko-KR" altLang="en-US"/>
        </a:p>
      </dgm:t>
    </dgm:pt>
    <dgm:pt modelId="{0E6481E2-FCB9-45A8-B377-8A6C9F2EF2CB}">
      <dgm:prSet phldrT="[텍스트]"/>
      <dgm:spPr/>
      <dgm:t>
        <a:bodyPr/>
        <a:lstStyle/>
        <a:p>
          <a:pPr latinLnBrk="1"/>
          <a:r>
            <a:rPr lang="ko-KR" altLang="en-US" dirty="0" smtClean="0"/>
            <a:t>장난감 대여 사업</a:t>
          </a:r>
          <a:endParaRPr lang="ko-KR" altLang="en-US" dirty="0"/>
        </a:p>
      </dgm:t>
    </dgm:pt>
    <dgm:pt modelId="{E80D4A89-2B14-4736-B293-52199FED4613}" type="parTrans" cxnId="{1CC9FBEA-B511-4841-AC58-4227D9072F15}">
      <dgm:prSet/>
      <dgm:spPr/>
      <dgm:t>
        <a:bodyPr/>
        <a:lstStyle/>
        <a:p>
          <a:pPr latinLnBrk="1"/>
          <a:endParaRPr lang="ko-KR" altLang="en-US"/>
        </a:p>
      </dgm:t>
    </dgm:pt>
    <dgm:pt modelId="{84BFC406-C0C7-4FD0-81BD-15E070F24E03}" type="sibTrans" cxnId="{1CC9FBEA-B511-4841-AC58-4227D9072F15}">
      <dgm:prSet/>
      <dgm:spPr/>
      <dgm:t>
        <a:bodyPr/>
        <a:lstStyle/>
        <a:p>
          <a:pPr latinLnBrk="1"/>
          <a:endParaRPr lang="ko-KR" altLang="en-US"/>
        </a:p>
      </dgm:t>
    </dgm:pt>
    <dgm:pt modelId="{7E8205A8-8576-4BE6-8F9E-EC41B7A3BBBA}">
      <dgm:prSet phldrT="[텍스트]"/>
      <dgm:spPr/>
      <dgm:t>
        <a:bodyPr/>
        <a:lstStyle/>
        <a:p>
          <a:pPr latinLnBrk="1"/>
          <a:r>
            <a:rPr lang="ko-KR" altLang="en-US" dirty="0" smtClean="0"/>
            <a:t>장난감 소독</a:t>
          </a:r>
          <a:endParaRPr lang="ko-KR" altLang="en-US" dirty="0"/>
        </a:p>
      </dgm:t>
    </dgm:pt>
    <dgm:pt modelId="{7B3DB9B0-DAF1-42CC-AB40-0DC3AC1892CB}" type="parTrans" cxnId="{3E7016EC-BB10-475B-84BF-F7DDDF110669}">
      <dgm:prSet/>
      <dgm:spPr/>
      <dgm:t>
        <a:bodyPr/>
        <a:lstStyle/>
        <a:p>
          <a:pPr latinLnBrk="1"/>
          <a:endParaRPr lang="ko-KR" altLang="en-US"/>
        </a:p>
      </dgm:t>
    </dgm:pt>
    <dgm:pt modelId="{B909B9EE-8E6B-4A24-A7C5-80B4B584566E}" type="sibTrans" cxnId="{3E7016EC-BB10-475B-84BF-F7DDDF110669}">
      <dgm:prSet/>
      <dgm:spPr/>
      <dgm:t>
        <a:bodyPr/>
        <a:lstStyle/>
        <a:p>
          <a:pPr latinLnBrk="1"/>
          <a:endParaRPr lang="ko-KR" altLang="en-US"/>
        </a:p>
      </dgm:t>
    </dgm:pt>
    <dgm:pt modelId="{E8F8BF5D-08DD-4ED5-867C-56B35CACE90D}">
      <dgm:prSet phldrT="[텍스트]"/>
      <dgm:spPr/>
      <dgm:t>
        <a:bodyPr/>
        <a:lstStyle/>
        <a:p>
          <a:pPr latinLnBrk="1"/>
          <a:r>
            <a:rPr lang="ko-KR" altLang="en-US" dirty="0" smtClean="0"/>
            <a:t>파손 보험</a:t>
          </a:r>
          <a:endParaRPr lang="ko-KR" altLang="en-US" dirty="0"/>
        </a:p>
      </dgm:t>
    </dgm:pt>
    <dgm:pt modelId="{C85EF89B-C70B-4ABE-9AE1-79AC82CA4284}" type="parTrans" cxnId="{8C5E1134-E0B2-471C-9BD5-9A81474371D7}">
      <dgm:prSet/>
      <dgm:spPr/>
      <dgm:t>
        <a:bodyPr/>
        <a:lstStyle/>
        <a:p>
          <a:pPr latinLnBrk="1"/>
          <a:endParaRPr lang="ko-KR" altLang="en-US"/>
        </a:p>
      </dgm:t>
    </dgm:pt>
    <dgm:pt modelId="{DC2FC850-1EAB-4D2F-B1DD-0230B94AF43A}" type="sibTrans" cxnId="{8C5E1134-E0B2-471C-9BD5-9A81474371D7}">
      <dgm:prSet/>
      <dgm:spPr/>
      <dgm:t>
        <a:bodyPr/>
        <a:lstStyle/>
        <a:p>
          <a:pPr latinLnBrk="1"/>
          <a:endParaRPr lang="ko-KR" altLang="en-US"/>
        </a:p>
      </dgm:t>
    </dgm:pt>
    <dgm:pt modelId="{1870C045-B19E-4A9F-8848-ECE87DBFEE59}">
      <dgm:prSet phldrT="[텍스트]"/>
      <dgm:spPr/>
      <dgm:t>
        <a:bodyPr/>
        <a:lstStyle/>
        <a:p>
          <a:pPr latinLnBrk="1"/>
          <a:r>
            <a:rPr lang="ko-KR" altLang="en-US" dirty="0" smtClean="0"/>
            <a:t>장난감 수리</a:t>
          </a:r>
          <a:endParaRPr lang="ko-KR" altLang="en-US" dirty="0"/>
        </a:p>
      </dgm:t>
    </dgm:pt>
    <dgm:pt modelId="{493F873A-C161-49A0-8041-00116DF7D244}" type="parTrans" cxnId="{1EA7AD27-562D-44D0-B372-B65183776285}">
      <dgm:prSet/>
      <dgm:spPr/>
      <dgm:t>
        <a:bodyPr/>
        <a:lstStyle/>
        <a:p>
          <a:pPr latinLnBrk="1"/>
          <a:endParaRPr lang="ko-KR" altLang="en-US"/>
        </a:p>
      </dgm:t>
    </dgm:pt>
    <dgm:pt modelId="{03FE11CD-B404-4F39-B9E1-DB4358A80DD0}" type="sibTrans" cxnId="{1EA7AD27-562D-44D0-B372-B65183776285}">
      <dgm:prSet/>
      <dgm:spPr/>
      <dgm:t>
        <a:bodyPr/>
        <a:lstStyle/>
        <a:p>
          <a:pPr latinLnBrk="1"/>
          <a:endParaRPr lang="ko-KR" altLang="en-US"/>
        </a:p>
      </dgm:t>
    </dgm:pt>
    <dgm:pt modelId="{C42D9545-7874-49C9-823A-B1EAB3E60D3A}" type="pres">
      <dgm:prSet presAssocID="{13972F3F-A126-47C9-9957-1D2DBDA449E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2D5359C-2EDF-4682-9BC5-C49436AAE267}" type="pres">
      <dgm:prSet presAssocID="{ADE2C1A8-C2E9-468C-9EAC-3D924BB3D24C}" presName="hierRoot1" presStyleCnt="0"/>
      <dgm:spPr/>
    </dgm:pt>
    <dgm:pt modelId="{33520BC6-258F-4E19-AEC7-DA1630056DCF}" type="pres">
      <dgm:prSet presAssocID="{ADE2C1A8-C2E9-468C-9EAC-3D924BB3D24C}" presName="composite" presStyleCnt="0"/>
      <dgm:spPr/>
    </dgm:pt>
    <dgm:pt modelId="{F02C0D68-0DA4-41D1-A986-C2DF44838D18}" type="pres">
      <dgm:prSet presAssocID="{ADE2C1A8-C2E9-468C-9EAC-3D924BB3D24C}" presName="background" presStyleLbl="node0" presStyleIdx="0" presStyleCnt="1"/>
      <dgm:spPr/>
    </dgm:pt>
    <dgm:pt modelId="{7881C666-BEC2-47B2-ACE8-3B946606C86D}" type="pres">
      <dgm:prSet presAssocID="{ADE2C1A8-C2E9-468C-9EAC-3D924BB3D24C}" presName="text" presStyleLbl="fgAcc0" presStyleIdx="0" presStyleCnt="1">
        <dgm:presLayoutVars>
          <dgm:chPref val="3"/>
        </dgm:presLayoutVars>
      </dgm:prSet>
      <dgm:spPr/>
    </dgm:pt>
    <dgm:pt modelId="{E3747A7C-135D-4379-B22E-26B71C765A3C}" type="pres">
      <dgm:prSet presAssocID="{ADE2C1A8-C2E9-468C-9EAC-3D924BB3D24C}" presName="hierChild2" presStyleCnt="0"/>
      <dgm:spPr/>
    </dgm:pt>
    <dgm:pt modelId="{C7A19561-6D72-42C9-B351-0E4D3E61636E}" type="pres">
      <dgm:prSet presAssocID="{9B1FEC2B-D30B-4ACE-94D9-47BFF7CA246F}" presName="Name10" presStyleLbl="parChTrans1D2" presStyleIdx="0" presStyleCnt="1"/>
      <dgm:spPr/>
    </dgm:pt>
    <dgm:pt modelId="{6B576061-7204-4DEF-9A22-F396F19E3D9A}" type="pres">
      <dgm:prSet presAssocID="{934D632D-74E7-496C-B47A-640CFA42D863}" presName="hierRoot2" presStyleCnt="0"/>
      <dgm:spPr/>
    </dgm:pt>
    <dgm:pt modelId="{97281F57-28DB-4A86-B637-D55FDE333ACA}" type="pres">
      <dgm:prSet presAssocID="{934D632D-74E7-496C-B47A-640CFA42D863}" presName="composite2" presStyleCnt="0"/>
      <dgm:spPr/>
    </dgm:pt>
    <dgm:pt modelId="{406117F2-5855-421E-BE1D-295B1D6E7112}" type="pres">
      <dgm:prSet presAssocID="{934D632D-74E7-496C-B47A-640CFA42D863}" presName="background2" presStyleLbl="node2" presStyleIdx="0" presStyleCnt="1"/>
      <dgm:spPr/>
    </dgm:pt>
    <dgm:pt modelId="{FD2B8678-BAE9-4DFF-87C1-653670849269}" type="pres">
      <dgm:prSet presAssocID="{934D632D-74E7-496C-B47A-640CFA42D863}" presName="text2" presStyleLbl="fgAcc2" presStyleIdx="0" presStyleCnt="1">
        <dgm:presLayoutVars>
          <dgm:chPref val="3"/>
        </dgm:presLayoutVars>
      </dgm:prSet>
      <dgm:spPr/>
    </dgm:pt>
    <dgm:pt modelId="{3E1024A7-A550-4DBD-8463-A372DF835BF2}" type="pres">
      <dgm:prSet presAssocID="{934D632D-74E7-496C-B47A-640CFA42D863}" presName="hierChild3" presStyleCnt="0"/>
      <dgm:spPr/>
    </dgm:pt>
    <dgm:pt modelId="{5BE8C666-0BF3-49AC-A93E-721B80C8BE62}" type="pres">
      <dgm:prSet presAssocID="{4777ED1B-8422-49A6-A902-283F9B272A3D}" presName="Name17" presStyleLbl="parChTrans1D3" presStyleIdx="0" presStyleCnt="2"/>
      <dgm:spPr/>
    </dgm:pt>
    <dgm:pt modelId="{C0D4984E-4532-46CC-B5A2-E7D3B4ED33C6}" type="pres">
      <dgm:prSet presAssocID="{7465C3E4-5C81-4DFF-8E87-070927A2A3FD}" presName="hierRoot3" presStyleCnt="0"/>
      <dgm:spPr/>
    </dgm:pt>
    <dgm:pt modelId="{F4EADBD2-0184-46AE-8876-C244FB545099}" type="pres">
      <dgm:prSet presAssocID="{7465C3E4-5C81-4DFF-8E87-070927A2A3FD}" presName="composite3" presStyleCnt="0"/>
      <dgm:spPr/>
    </dgm:pt>
    <dgm:pt modelId="{8DEF3D2B-EB4E-4BF8-8CF0-3D3295C62F39}" type="pres">
      <dgm:prSet presAssocID="{7465C3E4-5C81-4DFF-8E87-070927A2A3FD}" presName="background3" presStyleLbl="node3" presStyleIdx="0" presStyleCnt="2"/>
      <dgm:spPr/>
    </dgm:pt>
    <dgm:pt modelId="{6FA3ED0D-9232-43FB-A422-9BB1E78D584C}" type="pres">
      <dgm:prSet presAssocID="{7465C3E4-5C81-4DFF-8E87-070927A2A3FD}" presName="text3" presStyleLbl="fgAcc3" presStyleIdx="0" presStyleCnt="2">
        <dgm:presLayoutVars>
          <dgm:chPref val="3"/>
        </dgm:presLayoutVars>
      </dgm:prSet>
      <dgm:spPr/>
    </dgm:pt>
    <dgm:pt modelId="{C046B134-C2F0-449B-A8AB-BF6D4AA3B8A5}" type="pres">
      <dgm:prSet presAssocID="{7465C3E4-5C81-4DFF-8E87-070927A2A3FD}" presName="hierChild4" presStyleCnt="0"/>
      <dgm:spPr/>
    </dgm:pt>
    <dgm:pt modelId="{DE4AFDD5-E5B4-4D04-BE22-B125D485F9AA}" type="pres">
      <dgm:prSet presAssocID="{493F873A-C161-49A0-8041-00116DF7D244}" presName="Name23" presStyleLbl="parChTrans1D4" presStyleIdx="0" presStyleCnt="3"/>
      <dgm:spPr/>
    </dgm:pt>
    <dgm:pt modelId="{4F58D6D0-F6D2-4F97-BB8A-91EB22E166D9}" type="pres">
      <dgm:prSet presAssocID="{1870C045-B19E-4A9F-8848-ECE87DBFEE59}" presName="hierRoot4" presStyleCnt="0"/>
      <dgm:spPr/>
    </dgm:pt>
    <dgm:pt modelId="{48E7A9C2-F886-4091-A6F1-BA1FC7FB8045}" type="pres">
      <dgm:prSet presAssocID="{1870C045-B19E-4A9F-8848-ECE87DBFEE59}" presName="composite4" presStyleCnt="0"/>
      <dgm:spPr/>
    </dgm:pt>
    <dgm:pt modelId="{D28A9DE7-AC14-4106-A3D2-13907D6AD67B}" type="pres">
      <dgm:prSet presAssocID="{1870C045-B19E-4A9F-8848-ECE87DBFEE59}" presName="background4" presStyleLbl="node4" presStyleIdx="0" presStyleCnt="3"/>
      <dgm:spPr/>
    </dgm:pt>
    <dgm:pt modelId="{42BEFE58-BDE5-4D50-A6BF-A339ACDF088C}" type="pres">
      <dgm:prSet presAssocID="{1870C045-B19E-4A9F-8848-ECE87DBFEE59}" presName="text4" presStyleLbl="fgAcc4" presStyleIdx="0" presStyleCnt="3" custLinFactNeighborX="-57805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2EDFD22-7E58-4980-8380-0361D854161D}" type="pres">
      <dgm:prSet presAssocID="{1870C045-B19E-4A9F-8848-ECE87DBFEE59}" presName="hierChild5" presStyleCnt="0"/>
      <dgm:spPr/>
    </dgm:pt>
    <dgm:pt modelId="{333B7AC2-D7A5-4CBD-8029-CFDB4BB906B5}" type="pres">
      <dgm:prSet presAssocID="{E80D4A89-2B14-4736-B293-52199FED4613}" presName="Name17" presStyleLbl="parChTrans1D3" presStyleIdx="1" presStyleCnt="2"/>
      <dgm:spPr/>
    </dgm:pt>
    <dgm:pt modelId="{9BBA0D7A-2899-41AA-BF1D-DCCDD72E7AF3}" type="pres">
      <dgm:prSet presAssocID="{0E6481E2-FCB9-45A8-B377-8A6C9F2EF2CB}" presName="hierRoot3" presStyleCnt="0"/>
      <dgm:spPr/>
    </dgm:pt>
    <dgm:pt modelId="{E9CBF610-8F52-400D-AFC2-22DE27A18E86}" type="pres">
      <dgm:prSet presAssocID="{0E6481E2-FCB9-45A8-B377-8A6C9F2EF2CB}" presName="composite3" presStyleCnt="0"/>
      <dgm:spPr/>
    </dgm:pt>
    <dgm:pt modelId="{3A333463-3F50-4399-A151-9C7789953E86}" type="pres">
      <dgm:prSet presAssocID="{0E6481E2-FCB9-45A8-B377-8A6C9F2EF2CB}" presName="background3" presStyleLbl="node3" presStyleIdx="1" presStyleCnt="2"/>
      <dgm:spPr/>
    </dgm:pt>
    <dgm:pt modelId="{B4370B73-2BCD-41E1-BCD9-B1E0D4BB52E3}" type="pres">
      <dgm:prSet presAssocID="{0E6481E2-FCB9-45A8-B377-8A6C9F2EF2CB}" presName="text3" presStyleLbl="fgAcc3" presStyleIdx="1" presStyleCnt="2">
        <dgm:presLayoutVars>
          <dgm:chPref val="3"/>
        </dgm:presLayoutVars>
      </dgm:prSet>
      <dgm:spPr/>
    </dgm:pt>
    <dgm:pt modelId="{6A84AB92-CDDE-4727-BABE-45469F38A6B6}" type="pres">
      <dgm:prSet presAssocID="{0E6481E2-FCB9-45A8-B377-8A6C9F2EF2CB}" presName="hierChild4" presStyleCnt="0"/>
      <dgm:spPr/>
    </dgm:pt>
    <dgm:pt modelId="{1925689B-62E4-4091-BC2D-15CFBC1D623B}" type="pres">
      <dgm:prSet presAssocID="{7B3DB9B0-DAF1-42CC-AB40-0DC3AC1892CB}" presName="Name23" presStyleLbl="parChTrans1D4" presStyleIdx="1" presStyleCnt="3"/>
      <dgm:spPr/>
    </dgm:pt>
    <dgm:pt modelId="{CB4835AB-161D-4E2A-A111-3FDD04FDEE11}" type="pres">
      <dgm:prSet presAssocID="{7E8205A8-8576-4BE6-8F9E-EC41B7A3BBBA}" presName="hierRoot4" presStyleCnt="0"/>
      <dgm:spPr/>
    </dgm:pt>
    <dgm:pt modelId="{441B0FC9-4730-4A55-A9C0-CE10A42EDB83}" type="pres">
      <dgm:prSet presAssocID="{7E8205A8-8576-4BE6-8F9E-EC41B7A3BBBA}" presName="composite4" presStyleCnt="0"/>
      <dgm:spPr/>
    </dgm:pt>
    <dgm:pt modelId="{EE9827C5-EACE-4D8A-A7E3-2194CFA1B422}" type="pres">
      <dgm:prSet presAssocID="{7E8205A8-8576-4BE6-8F9E-EC41B7A3BBBA}" presName="background4" presStyleLbl="node4" presStyleIdx="1" presStyleCnt="3"/>
      <dgm:spPr/>
    </dgm:pt>
    <dgm:pt modelId="{290CEE1B-9A39-4877-8826-DD6A5F9FD165}" type="pres">
      <dgm:prSet presAssocID="{7E8205A8-8576-4BE6-8F9E-EC41B7A3BBBA}" presName="text4" presStyleLbl="fgAcc4" presStyleIdx="1" presStyleCnt="3" custLinFactNeighborX="-28379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B33DAEE-C952-4F15-B134-64CF924B1095}" type="pres">
      <dgm:prSet presAssocID="{7E8205A8-8576-4BE6-8F9E-EC41B7A3BBBA}" presName="hierChild5" presStyleCnt="0"/>
      <dgm:spPr/>
    </dgm:pt>
    <dgm:pt modelId="{954311C4-A717-4F37-BA5C-9E6C389A688B}" type="pres">
      <dgm:prSet presAssocID="{C85EF89B-C70B-4ABE-9AE1-79AC82CA4284}" presName="Name23" presStyleLbl="parChTrans1D4" presStyleIdx="2" presStyleCnt="3"/>
      <dgm:spPr/>
    </dgm:pt>
    <dgm:pt modelId="{EEACD7D7-EEDE-4EF4-85B7-604D1898FD18}" type="pres">
      <dgm:prSet presAssocID="{E8F8BF5D-08DD-4ED5-867C-56B35CACE90D}" presName="hierRoot4" presStyleCnt="0"/>
      <dgm:spPr/>
    </dgm:pt>
    <dgm:pt modelId="{EC5A7615-1F2A-4607-97E9-68A762D1B4F1}" type="pres">
      <dgm:prSet presAssocID="{E8F8BF5D-08DD-4ED5-867C-56B35CACE90D}" presName="composite4" presStyleCnt="0"/>
      <dgm:spPr/>
    </dgm:pt>
    <dgm:pt modelId="{BA25C6A2-7E29-49C0-BFED-C1C653D73F27}" type="pres">
      <dgm:prSet presAssocID="{E8F8BF5D-08DD-4ED5-867C-56B35CACE90D}" presName="background4" presStyleLbl="node4" presStyleIdx="2" presStyleCnt="3"/>
      <dgm:spPr/>
    </dgm:pt>
    <dgm:pt modelId="{7FD3F222-9AFC-4121-B6D8-29B7F95D4E07}" type="pres">
      <dgm:prSet presAssocID="{E8F8BF5D-08DD-4ED5-867C-56B35CACE90D}" presName="text4" presStyleLbl="fgAcc4" presStyleIdx="2" presStyleCnt="3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84FE279-2FF8-4BB6-9379-463AEE281730}" type="pres">
      <dgm:prSet presAssocID="{E8F8BF5D-08DD-4ED5-867C-56B35CACE90D}" presName="hierChild5" presStyleCnt="0"/>
      <dgm:spPr/>
    </dgm:pt>
  </dgm:ptLst>
  <dgm:cxnLst>
    <dgm:cxn modelId="{BF5D926E-0AAC-493D-9FE8-03CDA16F1FF4}" srcId="{ADE2C1A8-C2E9-468C-9EAC-3D924BB3D24C}" destId="{934D632D-74E7-496C-B47A-640CFA42D863}" srcOrd="0" destOrd="0" parTransId="{9B1FEC2B-D30B-4ACE-94D9-47BFF7CA246F}" sibTransId="{4CB8A7C4-7983-4D8D-807D-00169F7A20C5}"/>
    <dgm:cxn modelId="{5EDA63EF-4CC8-4A50-896A-1EF7B95D7D26}" type="presOf" srcId="{E8F8BF5D-08DD-4ED5-867C-56B35CACE90D}" destId="{7FD3F222-9AFC-4121-B6D8-29B7F95D4E07}" srcOrd="0" destOrd="0" presId="urn:microsoft.com/office/officeart/2005/8/layout/hierarchy1"/>
    <dgm:cxn modelId="{3E7016EC-BB10-475B-84BF-F7DDDF110669}" srcId="{0E6481E2-FCB9-45A8-B377-8A6C9F2EF2CB}" destId="{7E8205A8-8576-4BE6-8F9E-EC41B7A3BBBA}" srcOrd="0" destOrd="0" parTransId="{7B3DB9B0-DAF1-42CC-AB40-0DC3AC1892CB}" sibTransId="{B909B9EE-8E6B-4A24-A7C5-80B4B584566E}"/>
    <dgm:cxn modelId="{6D218B18-6FA1-4A65-B8A0-893D767EA127}" type="presOf" srcId="{7465C3E4-5C81-4DFF-8E87-070927A2A3FD}" destId="{6FA3ED0D-9232-43FB-A422-9BB1E78D584C}" srcOrd="0" destOrd="0" presId="urn:microsoft.com/office/officeart/2005/8/layout/hierarchy1"/>
    <dgm:cxn modelId="{C41325F1-77FC-4418-844A-69D9D267107D}" type="presOf" srcId="{7E8205A8-8576-4BE6-8F9E-EC41B7A3BBBA}" destId="{290CEE1B-9A39-4877-8826-DD6A5F9FD165}" srcOrd="0" destOrd="0" presId="urn:microsoft.com/office/officeart/2005/8/layout/hierarchy1"/>
    <dgm:cxn modelId="{30479752-417D-4EF9-9201-910A4DC9F043}" type="presOf" srcId="{1870C045-B19E-4A9F-8848-ECE87DBFEE59}" destId="{42BEFE58-BDE5-4D50-A6BF-A339ACDF088C}" srcOrd="0" destOrd="0" presId="urn:microsoft.com/office/officeart/2005/8/layout/hierarchy1"/>
    <dgm:cxn modelId="{6A1E855F-22A6-4964-97B5-A9C363335AD9}" type="presOf" srcId="{4777ED1B-8422-49A6-A902-283F9B272A3D}" destId="{5BE8C666-0BF3-49AC-A93E-721B80C8BE62}" srcOrd="0" destOrd="0" presId="urn:microsoft.com/office/officeart/2005/8/layout/hierarchy1"/>
    <dgm:cxn modelId="{1F6C45C9-8DE5-4234-8B22-E4AE3AB498CB}" type="presOf" srcId="{ADE2C1A8-C2E9-468C-9EAC-3D924BB3D24C}" destId="{7881C666-BEC2-47B2-ACE8-3B946606C86D}" srcOrd="0" destOrd="0" presId="urn:microsoft.com/office/officeart/2005/8/layout/hierarchy1"/>
    <dgm:cxn modelId="{2251FD13-61C6-4A61-9C4F-8B964DB42490}" srcId="{13972F3F-A126-47C9-9957-1D2DBDA449E1}" destId="{ADE2C1A8-C2E9-468C-9EAC-3D924BB3D24C}" srcOrd="0" destOrd="0" parTransId="{768D9878-D487-466C-9DDA-E616AFC20F60}" sibTransId="{9A9E85F9-85F5-4E28-B239-B580D801BDBC}"/>
    <dgm:cxn modelId="{1EA7AD27-562D-44D0-B372-B65183776285}" srcId="{7465C3E4-5C81-4DFF-8E87-070927A2A3FD}" destId="{1870C045-B19E-4A9F-8848-ECE87DBFEE59}" srcOrd="0" destOrd="0" parTransId="{493F873A-C161-49A0-8041-00116DF7D244}" sibTransId="{03FE11CD-B404-4F39-B9E1-DB4358A80DD0}"/>
    <dgm:cxn modelId="{1CC9FBEA-B511-4841-AC58-4227D9072F15}" srcId="{934D632D-74E7-496C-B47A-640CFA42D863}" destId="{0E6481E2-FCB9-45A8-B377-8A6C9F2EF2CB}" srcOrd="1" destOrd="0" parTransId="{E80D4A89-2B14-4736-B293-52199FED4613}" sibTransId="{84BFC406-C0C7-4FD0-81BD-15E070F24E03}"/>
    <dgm:cxn modelId="{9B26F580-CC5B-45CF-ABBD-DAA2169D338B}" type="presOf" srcId="{E80D4A89-2B14-4736-B293-52199FED4613}" destId="{333B7AC2-D7A5-4CBD-8029-CFDB4BB906B5}" srcOrd="0" destOrd="0" presId="urn:microsoft.com/office/officeart/2005/8/layout/hierarchy1"/>
    <dgm:cxn modelId="{300F93BC-CE89-4381-B005-934FB06B4C50}" type="presOf" srcId="{0E6481E2-FCB9-45A8-B377-8A6C9F2EF2CB}" destId="{B4370B73-2BCD-41E1-BCD9-B1E0D4BB52E3}" srcOrd="0" destOrd="0" presId="urn:microsoft.com/office/officeart/2005/8/layout/hierarchy1"/>
    <dgm:cxn modelId="{39ACC7E0-0466-4F59-BF26-FDA59A3ADCD1}" type="presOf" srcId="{13972F3F-A126-47C9-9957-1D2DBDA449E1}" destId="{C42D9545-7874-49C9-823A-B1EAB3E60D3A}" srcOrd="0" destOrd="0" presId="urn:microsoft.com/office/officeart/2005/8/layout/hierarchy1"/>
    <dgm:cxn modelId="{F023BE27-5200-4801-AE7E-470F21A65E53}" srcId="{934D632D-74E7-496C-B47A-640CFA42D863}" destId="{7465C3E4-5C81-4DFF-8E87-070927A2A3FD}" srcOrd="0" destOrd="0" parTransId="{4777ED1B-8422-49A6-A902-283F9B272A3D}" sibTransId="{3750E5F6-EA0F-46E1-BE22-66303AD79DF9}"/>
    <dgm:cxn modelId="{DD5EE46D-3A5F-4EA3-9AC6-AA1A1F71B16C}" type="presOf" srcId="{9B1FEC2B-D30B-4ACE-94D9-47BFF7CA246F}" destId="{C7A19561-6D72-42C9-B351-0E4D3E61636E}" srcOrd="0" destOrd="0" presId="urn:microsoft.com/office/officeart/2005/8/layout/hierarchy1"/>
    <dgm:cxn modelId="{A554569B-CC29-4BF1-9458-9D67D6FB3370}" type="presOf" srcId="{493F873A-C161-49A0-8041-00116DF7D244}" destId="{DE4AFDD5-E5B4-4D04-BE22-B125D485F9AA}" srcOrd="0" destOrd="0" presId="urn:microsoft.com/office/officeart/2005/8/layout/hierarchy1"/>
    <dgm:cxn modelId="{50364664-F182-4B6E-9C49-EEEAFBAD880F}" type="presOf" srcId="{C85EF89B-C70B-4ABE-9AE1-79AC82CA4284}" destId="{954311C4-A717-4F37-BA5C-9E6C389A688B}" srcOrd="0" destOrd="0" presId="urn:microsoft.com/office/officeart/2005/8/layout/hierarchy1"/>
    <dgm:cxn modelId="{E407281E-B344-4DAE-9271-F2AB814D45F3}" type="presOf" srcId="{7B3DB9B0-DAF1-42CC-AB40-0DC3AC1892CB}" destId="{1925689B-62E4-4091-BC2D-15CFBC1D623B}" srcOrd="0" destOrd="0" presId="urn:microsoft.com/office/officeart/2005/8/layout/hierarchy1"/>
    <dgm:cxn modelId="{4983F2B8-E4EC-4230-B110-811FC8A364B7}" type="presOf" srcId="{934D632D-74E7-496C-B47A-640CFA42D863}" destId="{FD2B8678-BAE9-4DFF-87C1-653670849269}" srcOrd="0" destOrd="0" presId="urn:microsoft.com/office/officeart/2005/8/layout/hierarchy1"/>
    <dgm:cxn modelId="{8C5E1134-E0B2-471C-9BD5-9A81474371D7}" srcId="{0E6481E2-FCB9-45A8-B377-8A6C9F2EF2CB}" destId="{E8F8BF5D-08DD-4ED5-867C-56B35CACE90D}" srcOrd="1" destOrd="0" parTransId="{C85EF89B-C70B-4ABE-9AE1-79AC82CA4284}" sibTransId="{DC2FC850-1EAB-4D2F-B1DD-0230B94AF43A}"/>
    <dgm:cxn modelId="{B5C53466-E253-4D2A-80C6-D5C1D2954716}" type="presParOf" srcId="{C42D9545-7874-49C9-823A-B1EAB3E60D3A}" destId="{92D5359C-2EDF-4682-9BC5-C49436AAE267}" srcOrd="0" destOrd="0" presId="urn:microsoft.com/office/officeart/2005/8/layout/hierarchy1"/>
    <dgm:cxn modelId="{A3F29979-F161-43EF-90EE-CECD5DE9946D}" type="presParOf" srcId="{92D5359C-2EDF-4682-9BC5-C49436AAE267}" destId="{33520BC6-258F-4E19-AEC7-DA1630056DCF}" srcOrd="0" destOrd="0" presId="urn:microsoft.com/office/officeart/2005/8/layout/hierarchy1"/>
    <dgm:cxn modelId="{53E53154-169E-445E-BB89-57083CD2B238}" type="presParOf" srcId="{33520BC6-258F-4E19-AEC7-DA1630056DCF}" destId="{F02C0D68-0DA4-41D1-A986-C2DF44838D18}" srcOrd="0" destOrd="0" presId="urn:microsoft.com/office/officeart/2005/8/layout/hierarchy1"/>
    <dgm:cxn modelId="{A4B1F717-26BC-4322-84C9-7F58094AFFA0}" type="presParOf" srcId="{33520BC6-258F-4E19-AEC7-DA1630056DCF}" destId="{7881C666-BEC2-47B2-ACE8-3B946606C86D}" srcOrd="1" destOrd="0" presId="urn:microsoft.com/office/officeart/2005/8/layout/hierarchy1"/>
    <dgm:cxn modelId="{957C1BFE-B535-4A00-A59C-999221291119}" type="presParOf" srcId="{92D5359C-2EDF-4682-9BC5-C49436AAE267}" destId="{E3747A7C-135D-4379-B22E-26B71C765A3C}" srcOrd="1" destOrd="0" presId="urn:microsoft.com/office/officeart/2005/8/layout/hierarchy1"/>
    <dgm:cxn modelId="{43EA019B-41F1-42B5-AC89-6EB6F47DB803}" type="presParOf" srcId="{E3747A7C-135D-4379-B22E-26B71C765A3C}" destId="{C7A19561-6D72-42C9-B351-0E4D3E61636E}" srcOrd="0" destOrd="0" presId="urn:microsoft.com/office/officeart/2005/8/layout/hierarchy1"/>
    <dgm:cxn modelId="{52E1A545-51D2-4F9D-B533-4A781C45BA65}" type="presParOf" srcId="{E3747A7C-135D-4379-B22E-26B71C765A3C}" destId="{6B576061-7204-4DEF-9A22-F396F19E3D9A}" srcOrd="1" destOrd="0" presId="urn:microsoft.com/office/officeart/2005/8/layout/hierarchy1"/>
    <dgm:cxn modelId="{856F5CB3-107D-458E-8C97-A675FBAAD0FD}" type="presParOf" srcId="{6B576061-7204-4DEF-9A22-F396F19E3D9A}" destId="{97281F57-28DB-4A86-B637-D55FDE333ACA}" srcOrd="0" destOrd="0" presId="urn:microsoft.com/office/officeart/2005/8/layout/hierarchy1"/>
    <dgm:cxn modelId="{E31EA88F-EDFA-4ACF-B139-7807FC19EA16}" type="presParOf" srcId="{97281F57-28DB-4A86-B637-D55FDE333ACA}" destId="{406117F2-5855-421E-BE1D-295B1D6E7112}" srcOrd="0" destOrd="0" presId="urn:microsoft.com/office/officeart/2005/8/layout/hierarchy1"/>
    <dgm:cxn modelId="{C383BE58-F9AA-4F13-84A3-E4F062BD7E7B}" type="presParOf" srcId="{97281F57-28DB-4A86-B637-D55FDE333ACA}" destId="{FD2B8678-BAE9-4DFF-87C1-653670849269}" srcOrd="1" destOrd="0" presId="urn:microsoft.com/office/officeart/2005/8/layout/hierarchy1"/>
    <dgm:cxn modelId="{212C2CEC-B025-4AD7-AD0C-B3A75F746E0A}" type="presParOf" srcId="{6B576061-7204-4DEF-9A22-F396F19E3D9A}" destId="{3E1024A7-A550-4DBD-8463-A372DF835BF2}" srcOrd="1" destOrd="0" presId="urn:microsoft.com/office/officeart/2005/8/layout/hierarchy1"/>
    <dgm:cxn modelId="{DB46E5C7-4BE6-432C-AB62-25BA8ABF64AC}" type="presParOf" srcId="{3E1024A7-A550-4DBD-8463-A372DF835BF2}" destId="{5BE8C666-0BF3-49AC-A93E-721B80C8BE62}" srcOrd="0" destOrd="0" presId="urn:microsoft.com/office/officeart/2005/8/layout/hierarchy1"/>
    <dgm:cxn modelId="{1844D6F0-ECFF-4489-AF5A-E569D8E50686}" type="presParOf" srcId="{3E1024A7-A550-4DBD-8463-A372DF835BF2}" destId="{C0D4984E-4532-46CC-B5A2-E7D3B4ED33C6}" srcOrd="1" destOrd="0" presId="urn:microsoft.com/office/officeart/2005/8/layout/hierarchy1"/>
    <dgm:cxn modelId="{94695036-DCD7-4D5E-958B-D878E96CBD61}" type="presParOf" srcId="{C0D4984E-4532-46CC-B5A2-E7D3B4ED33C6}" destId="{F4EADBD2-0184-46AE-8876-C244FB545099}" srcOrd="0" destOrd="0" presId="urn:microsoft.com/office/officeart/2005/8/layout/hierarchy1"/>
    <dgm:cxn modelId="{EC10B863-2CFB-47AE-AD6A-AC10A0C715ED}" type="presParOf" srcId="{F4EADBD2-0184-46AE-8876-C244FB545099}" destId="{8DEF3D2B-EB4E-4BF8-8CF0-3D3295C62F39}" srcOrd="0" destOrd="0" presId="urn:microsoft.com/office/officeart/2005/8/layout/hierarchy1"/>
    <dgm:cxn modelId="{1222A202-F373-4372-BAFD-C6DA0971F9DD}" type="presParOf" srcId="{F4EADBD2-0184-46AE-8876-C244FB545099}" destId="{6FA3ED0D-9232-43FB-A422-9BB1E78D584C}" srcOrd="1" destOrd="0" presId="urn:microsoft.com/office/officeart/2005/8/layout/hierarchy1"/>
    <dgm:cxn modelId="{95AB9FAF-5768-4494-86BF-9DDCB34B4BE8}" type="presParOf" srcId="{C0D4984E-4532-46CC-B5A2-E7D3B4ED33C6}" destId="{C046B134-C2F0-449B-A8AB-BF6D4AA3B8A5}" srcOrd="1" destOrd="0" presId="urn:microsoft.com/office/officeart/2005/8/layout/hierarchy1"/>
    <dgm:cxn modelId="{FDAD6726-75ED-4E43-BD45-38887F5563EA}" type="presParOf" srcId="{C046B134-C2F0-449B-A8AB-BF6D4AA3B8A5}" destId="{DE4AFDD5-E5B4-4D04-BE22-B125D485F9AA}" srcOrd="0" destOrd="0" presId="urn:microsoft.com/office/officeart/2005/8/layout/hierarchy1"/>
    <dgm:cxn modelId="{95D6AC35-E2BF-45AF-AB59-0072FF47D672}" type="presParOf" srcId="{C046B134-C2F0-449B-A8AB-BF6D4AA3B8A5}" destId="{4F58D6D0-F6D2-4F97-BB8A-91EB22E166D9}" srcOrd="1" destOrd="0" presId="urn:microsoft.com/office/officeart/2005/8/layout/hierarchy1"/>
    <dgm:cxn modelId="{3E6CBBDC-1050-4A55-9F91-1D20228B09EC}" type="presParOf" srcId="{4F58D6D0-F6D2-4F97-BB8A-91EB22E166D9}" destId="{48E7A9C2-F886-4091-A6F1-BA1FC7FB8045}" srcOrd="0" destOrd="0" presId="urn:microsoft.com/office/officeart/2005/8/layout/hierarchy1"/>
    <dgm:cxn modelId="{6701642C-838D-4761-8652-7C5839D70015}" type="presParOf" srcId="{48E7A9C2-F886-4091-A6F1-BA1FC7FB8045}" destId="{D28A9DE7-AC14-4106-A3D2-13907D6AD67B}" srcOrd="0" destOrd="0" presId="urn:microsoft.com/office/officeart/2005/8/layout/hierarchy1"/>
    <dgm:cxn modelId="{71560BEF-4C7E-468A-84DD-24D8A76528D0}" type="presParOf" srcId="{48E7A9C2-F886-4091-A6F1-BA1FC7FB8045}" destId="{42BEFE58-BDE5-4D50-A6BF-A339ACDF088C}" srcOrd="1" destOrd="0" presId="urn:microsoft.com/office/officeart/2005/8/layout/hierarchy1"/>
    <dgm:cxn modelId="{60C23D30-B813-48E0-AC61-959127ECA783}" type="presParOf" srcId="{4F58D6D0-F6D2-4F97-BB8A-91EB22E166D9}" destId="{C2EDFD22-7E58-4980-8380-0361D854161D}" srcOrd="1" destOrd="0" presId="urn:microsoft.com/office/officeart/2005/8/layout/hierarchy1"/>
    <dgm:cxn modelId="{C616A041-37AD-4277-BD47-F05E0768484D}" type="presParOf" srcId="{3E1024A7-A550-4DBD-8463-A372DF835BF2}" destId="{333B7AC2-D7A5-4CBD-8029-CFDB4BB906B5}" srcOrd="2" destOrd="0" presId="urn:microsoft.com/office/officeart/2005/8/layout/hierarchy1"/>
    <dgm:cxn modelId="{E6019C75-CB06-4AC5-B4D1-A2CCE32B9F50}" type="presParOf" srcId="{3E1024A7-A550-4DBD-8463-A372DF835BF2}" destId="{9BBA0D7A-2899-41AA-BF1D-DCCDD72E7AF3}" srcOrd="3" destOrd="0" presId="urn:microsoft.com/office/officeart/2005/8/layout/hierarchy1"/>
    <dgm:cxn modelId="{FC80CC5D-6247-413A-B961-4E5CADBA7809}" type="presParOf" srcId="{9BBA0D7A-2899-41AA-BF1D-DCCDD72E7AF3}" destId="{E9CBF610-8F52-400D-AFC2-22DE27A18E86}" srcOrd="0" destOrd="0" presId="urn:microsoft.com/office/officeart/2005/8/layout/hierarchy1"/>
    <dgm:cxn modelId="{1123F813-6C6F-4334-9A6D-AEAD1A573078}" type="presParOf" srcId="{E9CBF610-8F52-400D-AFC2-22DE27A18E86}" destId="{3A333463-3F50-4399-A151-9C7789953E86}" srcOrd="0" destOrd="0" presId="urn:microsoft.com/office/officeart/2005/8/layout/hierarchy1"/>
    <dgm:cxn modelId="{D1A579F0-3613-4389-AEB0-281618B18C9B}" type="presParOf" srcId="{E9CBF610-8F52-400D-AFC2-22DE27A18E86}" destId="{B4370B73-2BCD-41E1-BCD9-B1E0D4BB52E3}" srcOrd="1" destOrd="0" presId="urn:microsoft.com/office/officeart/2005/8/layout/hierarchy1"/>
    <dgm:cxn modelId="{18EC5F2E-A604-4AFD-9339-5E33BD494F10}" type="presParOf" srcId="{9BBA0D7A-2899-41AA-BF1D-DCCDD72E7AF3}" destId="{6A84AB92-CDDE-4727-BABE-45469F38A6B6}" srcOrd="1" destOrd="0" presId="urn:microsoft.com/office/officeart/2005/8/layout/hierarchy1"/>
    <dgm:cxn modelId="{7261ABEC-947A-4783-BB34-DED3830783CB}" type="presParOf" srcId="{6A84AB92-CDDE-4727-BABE-45469F38A6B6}" destId="{1925689B-62E4-4091-BC2D-15CFBC1D623B}" srcOrd="0" destOrd="0" presId="urn:microsoft.com/office/officeart/2005/8/layout/hierarchy1"/>
    <dgm:cxn modelId="{E9360139-5B2C-4529-B004-D8DBB1E497B4}" type="presParOf" srcId="{6A84AB92-CDDE-4727-BABE-45469F38A6B6}" destId="{CB4835AB-161D-4E2A-A111-3FDD04FDEE11}" srcOrd="1" destOrd="0" presId="urn:microsoft.com/office/officeart/2005/8/layout/hierarchy1"/>
    <dgm:cxn modelId="{7D067B4F-BF96-4149-BF20-EC27A43FD59F}" type="presParOf" srcId="{CB4835AB-161D-4E2A-A111-3FDD04FDEE11}" destId="{441B0FC9-4730-4A55-A9C0-CE10A42EDB83}" srcOrd="0" destOrd="0" presId="urn:microsoft.com/office/officeart/2005/8/layout/hierarchy1"/>
    <dgm:cxn modelId="{767DFD78-08F1-467B-81A8-436FF34633CE}" type="presParOf" srcId="{441B0FC9-4730-4A55-A9C0-CE10A42EDB83}" destId="{EE9827C5-EACE-4D8A-A7E3-2194CFA1B422}" srcOrd="0" destOrd="0" presId="urn:microsoft.com/office/officeart/2005/8/layout/hierarchy1"/>
    <dgm:cxn modelId="{6EB85E20-2B72-4A2B-BF1E-15847709962B}" type="presParOf" srcId="{441B0FC9-4730-4A55-A9C0-CE10A42EDB83}" destId="{290CEE1B-9A39-4877-8826-DD6A5F9FD165}" srcOrd="1" destOrd="0" presId="urn:microsoft.com/office/officeart/2005/8/layout/hierarchy1"/>
    <dgm:cxn modelId="{816007A0-45A1-4F81-84A9-418A18DDA6A0}" type="presParOf" srcId="{CB4835AB-161D-4E2A-A111-3FDD04FDEE11}" destId="{6B33DAEE-C952-4F15-B134-64CF924B1095}" srcOrd="1" destOrd="0" presId="urn:microsoft.com/office/officeart/2005/8/layout/hierarchy1"/>
    <dgm:cxn modelId="{6CF1547B-ABFC-4C89-AA9A-9715C6E08642}" type="presParOf" srcId="{6A84AB92-CDDE-4727-BABE-45469F38A6B6}" destId="{954311C4-A717-4F37-BA5C-9E6C389A688B}" srcOrd="2" destOrd="0" presId="urn:microsoft.com/office/officeart/2005/8/layout/hierarchy1"/>
    <dgm:cxn modelId="{E7342C9E-9C7D-4BE5-837F-11D6B73A479A}" type="presParOf" srcId="{6A84AB92-CDDE-4727-BABE-45469F38A6B6}" destId="{EEACD7D7-EEDE-4EF4-85B7-604D1898FD18}" srcOrd="3" destOrd="0" presId="urn:microsoft.com/office/officeart/2005/8/layout/hierarchy1"/>
    <dgm:cxn modelId="{16EDE71A-75F8-4919-8145-5656463A413A}" type="presParOf" srcId="{EEACD7D7-EEDE-4EF4-85B7-604D1898FD18}" destId="{EC5A7615-1F2A-4607-97E9-68A762D1B4F1}" srcOrd="0" destOrd="0" presId="urn:microsoft.com/office/officeart/2005/8/layout/hierarchy1"/>
    <dgm:cxn modelId="{60099848-95A0-4F9E-BA29-BB957C9AE35B}" type="presParOf" srcId="{EC5A7615-1F2A-4607-97E9-68A762D1B4F1}" destId="{BA25C6A2-7E29-49C0-BFED-C1C653D73F27}" srcOrd="0" destOrd="0" presId="urn:microsoft.com/office/officeart/2005/8/layout/hierarchy1"/>
    <dgm:cxn modelId="{A78A2FF5-D8B2-4BE8-ADAF-E45A2C12218D}" type="presParOf" srcId="{EC5A7615-1F2A-4607-97E9-68A762D1B4F1}" destId="{7FD3F222-9AFC-4121-B6D8-29B7F95D4E07}" srcOrd="1" destOrd="0" presId="urn:microsoft.com/office/officeart/2005/8/layout/hierarchy1"/>
    <dgm:cxn modelId="{F61F8337-BDC3-4C5E-811F-3835C13B2727}" type="presParOf" srcId="{EEACD7D7-EEDE-4EF4-85B7-604D1898FD18}" destId="{384FE279-2FF8-4BB6-9379-463AEE28173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4311C4-A717-4F37-BA5C-9E6C389A688B}">
      <dsp:nvSpPr>
        <dsp:cNvPr id="0" name=""/>
        <dsp:cNvSpPr/>
      </dsp:nvSpPr>
      <dsp:spPr>
        <a:xfrm>
          <a:off x="4349296" y="3409297"/>
          <a:ext cx="837359" cy="3985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571"/>
              </a:lnTo>
              <a:lnTo>
                <a:pt x="837359" y="271571"/>
              </a:lnTo>
              <a:lnTo>
                <a:pt x="837359" y="3985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25689B-62E4-4091-BC2D-15CFBC1D623B}">
      <dsp:nvSpPr>
        <dsp:cNvPr id="0" name=""/>
        <dsp:cNvSpPr/>
      </dsp:nvSpPr>
      <dsp:spPr>
        <a:xfrm>
          <a:off x="3123080" y="3409297"/>
          <a:ext cx="1226216" cy="398507"/>
        </a:xfrm>
        <a:custGeom>
          <a:avLst/>
          <a:gdLst/>
          <a:ahLst/>
          <a:cxnLst/>
          <a:rect l="0" t="0" r="0" b="0"/>
          <a:pathLst>
            <a:path>
              <a:moveTo>
                <a:pt x="1226216" y="0"/>
              </a:moveTo>
              <a:lnTo>
                <a:pt x="1226216" y="271571"/>
              </a:lnTo>
              <a:lnTo>
                <a:pt x="0" y="271571"/>
              </a:lnTo>
              <a:lnTo>
                <a:pt x="0" y="3985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3B7AC2-D7A5-4CBD-8029-CFDB4BB906B5}">
      <dsp:nvSpPr>
        <dsp:cNvPr id="0" name=""/>
        <dsp:cNvSpPr/>
      </dsp:nvSpPr>
      <dsp:spPr>
        <a:xfrm>
          <a:off x="3093256" y="2140696"/>
          <a:ext cx="1256039" cy="3985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571"/>
              </a:lnTo>
              <a:lnTo>
                <a:pt x="1256039" y="271571"/>
              </a:lnTo>
              <a:lnTo>
                <a:pt x="1256039" y="3985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4AFDD5-E5B4-4D04-BE22-B125D485F9AA}">
      <dsp:nvSpPr>
        <dsp:cNvPr id="0" name=""/>
        <dsp:cNvSpPr/>
      </dsp:nvSpPr>
      <dsp:spPr>
        <a:xfrm>
          <a:off x="1045157" y="3409297"/>
          <a:ext cx="792058" cy="398507"/>
        </a:xfrm>
        <a:custGeom>
          <a:avLst/>
          <a:gdLst/>
          <a:ahLst/>
          <a:cxnLst/>
          <a:rect l="0" t="0" r="0" b="0"/>
          <a:pathLst>
            <a:path>
              <a:moveTo>
                <a:pt x="792058" y="0"/>
              </a:moveTo>
              <a:lnTo>
                <a:pt x="792058" y="271571"/>
              </a:lnTo>
              <a:lnTo>
                <a:pt x="0" y="271571"/>
              </a:lnTo>
              <a:lnTo>
                <a:pt x="0" y="3985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E8C666-0BF3-49AC-A93E-721B80C8BE62}">
      <dsp:nvSpPr>
        <dsp:cNvPr id="0" name=""/>
        <dsp:cNvSpPr/>
      </dsp:nvSpPr>
      <dsp:spPr>
        <a:xfrm>
          <a:off x="1837216" y="2140696"/>
          <a:ext cx="1256039" cy="398507"/>
        </a:xfrm>
        <a:custGeom>
          <a:avLst/>
          <a:gdLst/>
          <a:ahLst/>
          <a:cxnLst/>
          <a:rect l="0" t="0" r="0" b="0"/>
          <a:pathLst>
            <a:path>
              <a:moveTo>
                <a:pt x="1256039" y="0"/>
              </a:moveTo>
              <a:lnTo>
                <a:pt x="1256039" y="271571"/>
              </a:lnTo>
              <a:lnTo>
                <a:pt x="0" y="271571"/>
              </a:lnTo>
              <a:lnTo>
                <a:pt x="0" y="3985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A19561-6D72-42C9-B351-0E4D3E61636E}">
      <dsp:nvSpPr>
        <dsp:cNvPr id="0" name=""/>
        <dsp:cNvSpPr/>
      </dsp:nvSpPr>
      <dsp:spPr>
        <a:xfrm>
          <a:off x="3047536" y="872096"/>
          <a:ext cx="91440" cy="3985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5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2C0D68-0DA4-41D1-A986-C2DF44838D18}">
      <dsp:nvSpPr>
        <dsp:cNvPr id="0" name=""/>
        <dsp:cNvSpPr/>
      </dsp:nvSpPr>
      <dsp:spPr>
        <a:xfrm>
          <a:off x="2408143" y="2003"/>
          <a:ext cx="1370225" cy="870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81C666-BEC2-47B2-ACE8-3B946606C86D}">
      <dsp:nvSpPr>
        <dsp:cNvPr id="0" name=""/>
        <dsp:cNvSpPr/>
      </dsp:nvSpPr>
      <dsp:spPr>
        <a:xfrm>
          <a:off x="2560390" y="146638"/>
          <a:ext cx="1370225" cy="87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유아 장난감</a:t>
          </a:r>
          <a:endParaRPr lang="ko-KR" altLang="en-US" sz="1700" kern="1200" dirty="0"/>
        </a:p>
      </dsp:txBody>
      <dsp:txXfrm>
        <a:off x="2585874" y="172122"/>
        <a:ext cx="1319257" cy="819125"/>
      </dsp:txXfrm>
    </dsp:sp>
    <dsp:sp modelId="{406117F2-5855-421E-BE1D-295B1D6E7112}">
      <dsp:nvSpPr>
        <dsp:cNvPr id="0" name=""/>
        <dsp:cNvSpPr/>
      </dsp:nvSpPr>
      <dsp:spPr>
        <a:xfrm>
          <a:off x="2408143" y="1270603"/>
          <a:ext cx="1370225" cy="870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B8678-BAE9-4DFF-87C1-653670849269}">
      <dsp:nvSpPr>
        <dsp:cNvPr id="0" name=""/>
        <dsp:cNvSpPr/>
      </dsp:nvSpPr>
      <dsp:spPr>
        <a:xfrm>
          <a:off x="2560390" y="1415238"/>
          <a:ext cx="1370225" cy="87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장난감 시장 전체</a:t>
          </a:r>
          <a:endParaRPr lang="ko-KR" altLang="en-US" sz="1700" kern="1200" dirty="0"/>
        </a:p>
      </dsp:txBody>
      <dsp:txXfrm>
        <a:off x="2585874" y="1440722"/>
        <a:ext cx="1319257" cy="819125"/>
      </dsp:txXfrm>
    </dsp:sp>
    <dsp:sp modelId="{8DEF3D2B-EB4E-4BF8-8CF0-3D3295C62F39}">
      <dsp:nvSpPr>
        <dsp:cNvPr id="0" name=""/>
        <dsp:cNvSpPr/>
      </dsp:nvSpPr>
      <dsp:spPr>
        <a:xfrm>
          <a:off x="1152103" y="2539204"/>
          <a:ext cx="1370225" cy="870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A3ED0D-9232-43FB-A422-9BB1E78D584C}">
      <dsp:nvSpPr>
        <dsp:cNvPr id="0" name=""/>
        <dsp:cNvSpPr/>
      </dsp:nvSpPr>
      <dsp:spPr>
        <a:xfrm>
          <a:off x="1304350" y="2683839"/>
          <a:ext cx="1370225" cy="87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장난감 중고 매매</a:t>
          </a:r>
          <a:endParaRPr lang="ko-KR" altLang="en-US" sz="1700" kern="1200" dirty="0"/>
        </a:p>
      </dsp:txBody>
      <dsp:txXfrm>
        <a:off x="1329834" y="2709323"/>
        <a:ext cx="1319257" cy="819125"/>
      </dsp:txXfrm>
    </dsp:sp>
    <dsp:sp modelId="{D28A9DE7-AC14-4106-A3D2-13907D6AD67B}">
      <dsp:nvSpPr>
        <dsp:cNvPr id="0" name=""/>
        <dsp:cNvSpPr/>
      </dsp:nvSpPr>
      <dsp:spPr>
        <a:xfrm>
          <a:off x="360044" y="3807804"/>
          <a:ext cx="1370225" cy="870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BEFE58-BDE5-4D50-A6BF-A339ACDF088C}">
      <dsp:nvSpPr>
        <dsp:cNvPr id="0" name=""/>
        <dsp:cNvSpPr/>
      </dsp:nvSpPr>
      <dsp:spPr>
        <a:xfrm>
          <a:off x="512292" y="3952439"/>
          <a:ext cx="1370225" cy="87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장난감 수리</a:t>
          </a:r>
          <a:endParaRPr lang="ko-KR" altLang="en-US" sz="1700" kern="1200" dirty="0"/>
        </a:p>
      </dsp:txBody>
      <dsp:txXfrm>
        <a:off x="537776" y="3977923"/>
        <a:ext cx="1319257" cy="819125"/>
      </dsp:txXfrm>
    </dsp:sp>
    <dsp:sp modelId="{3A333463-3F50-4399-A151-9C7789953E86}">
      <dsp:nvSpPr>
        <dsp:cNvPr id="0" name=""/>
        <dsp:cNvSpPr/>
      </dsp:nvSpPr>
      <dsp:spPr>
        <a:xfrm>
          <a:off x="3664183" y="2539204"/>
          <a:ext cx="1370225" cy="870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370B73-2BCD-41E1-BCD9-B1E0D4BB52E3}">
      <dsp:nvSpPr>
        <dsp:cNvPr id="0" name=""/>
        <dsp:cNvSpPr/>
      </dsp:nvSpPr>
      <dsp:spPr>
        <a:xfrm>
          <a:off x="3816430" y="2683839"/>
          <a:ext cx="1370225" cy="87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장난감 대여 사업</a:t>
          </a:r>
          <a:endParaRPr lang="ko-KR" altLang="en-US" sz="1700" kern="1200" dirty="0"/>
        </a:p>
      </dsp:txBody>
      <dsp:txXfrm>
        <a:off x="3841914" y="2709323"/>
        <a:ext cx="1319257" cy="819125"/>
      </dsp:txXfrm>
    </dsp:sp>
    <dsp:sp modelId="{EE9827C5-EACE-4D8A-A7E3-2194CFA1B422}">
      <dsp:nvSpPr>
        <dsp:cNvPr id="0" name=""/>
        <dsp:cNvSpPr/>
      </dsp:nvSpPr>
      <dsp:spPr>
        <a:xfrm>
          <a:off x="2437967" y="3807804"/>
          <a:ext cx="1370225" cy="870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CEE1B-9A39-4877-8826-DD6A5F9FD165}">
      <dsp:nvSpPr>
        <dsp:cNvPr id="0" name=""/>
        <dsp:cNvSpPr/>
      </dsp:nvSpPr>
      <dsp:spPr>
        <a:xfrm>
          <a:off x="2590214" y="3952439"/>
          <a:ext cx="1370225" cy="87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장난감 소독</a:t>
          </a:r>
          <a:endParaRPr lang="ko-KR" altLang="en-US" sz="1700" kern="1200" dirty="0"/>
        </a:p>
      </dsp:txBody>
      <dsp:txXfrm>
        <a:off x="2615698" y="3977923"/>
        <a:ext cx="1319257" cy="819125"/>
      </dsp:txXfrm>
    </dsp:sp>
    <dsp:sp modelId="{BA25C6A2-7E29-49C0-BFED-C1C653D73F27}">
      <dsp:nvSpPr>
        <dsp:cNvPr id="0" name=""/>
        <dsp:cNvSpPr/>
      </dsp:nvSpPr>
      <dsp:spPr>
        <a:xfrm>
          <a:off x="4501543" y="3807804"/>
          <a:ext cx="1370225" cy="870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D3F222-9AFC-4121-B6D8-29B7F95D4E07}">
      <dsp:nvSpPr>
        <dsp:cNvPr id="0" name=""/>
        <dsp:cNvSpPr/>
      </dsp:nvSpPr>
      <dsp:spPr>
        <a:xfrm>
          <a:off x="4653790" y="3952439"/>
          <a:ext cx="1370225" cy="87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파손 보험</a:t>
          </a:r>
          <a:endParaRPr lang="ko-KR" altLang="en-US" sz="1700" kern="1200" dirty="0"/>
        </a:p>
      </dsp:txBody>
      <dsp:txXfrm>
        <a:off x="4679274" y="3977923"/>
        <a:ext cx="1319257" cy="8191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FE53-D593-4571-A8F2-227485556E4D}" type="datetimeFigureOut">
              <a:rPr lang="ko-KR" altLang="en-US" smtClean="0"/>
              <a:t>2016-05-06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D12E-FF2A-47AB-99D5-4C4687857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437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FE53-D593-4571-A8F2-227485556E4D}" type="datetimeFigureOut">
              <a:rPr lang="ko-KR" altLang="en-US" smtClean="0"/>
              <a:t>2016-05-06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D12E-FF2A-47AB-99D5-4C4687857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82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FE53-D593-4571-A8F2-227485556E4D}" type="datetimeFigureOut">
              <a:rPr lang="ko-KR" altLang="en-US" smtClean="0"/>
              <a:t>2016-05-06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D12E-FF2A-47AB-99D5-4C4687857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0573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FE53-D593-4571-A8F2-227485556E4D}" type="datetimeFigureOut">
              <a:rPr lang="ko-KR" altLang="en-US" smtClean="0"/>
              <a:t>2016-05-06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D12E-FF2A-47AB-99D5-4C4687857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9313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FE53-D593-4571-A8F2-227485556E4D}" type="datetimeFigureOut">
              <a:rPr lang="ko-KR" altLang="en-US" smtClean="0"/>
              <a:t>2016-05-06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D12E-FF2A-47AB-99D5-4C4687857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110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FE53-D593-4571-A8F2-227485556E4D}" type="datetimeFigureOut">
              <a:rPr lang="ko-KR" altLang="en-US" smtClean="0"/>
              <a:t>2016-05-06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D12E-FF2A-47AB-99D5-4C4687857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4153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FE53-D593-4571-A8F2-227485556E4D}" type="datetimeFigureOut">
              <a:rPr lang="ko-KR" altLang="en-US" smtClean="0"/>
              <a:t>2016-05-06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D12E-FF2A-47AB-99D5-4C4687857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FE53-D593-4571-A8F2-227485556E4D}" type="datetimeFigureOut">
              <a:rPr lang="ko-KR" altLang="en-US" smtClean="0"/>
              <a:t>2016-05-06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D12E-FF2A-47AB-99D5-4C4687857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894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FE53-D593-4571-A8F2-227485556E4D}" type="datetimeFigureOut">
              <a:rPr lang="ko-KR" altLang="en-US" smtClean="0"/>
              <a:t>2016-05-06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D12E-FF2A-47AB-99D5-4C4687857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520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FE53-D593-4571-A8F2-227485556E4D}" type="datetimeFigureOut">
              <a:rPr lang="ko-KR" altLang="en-US" smtClean="0"/>
              <a:t>2016-05-06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D12E-FF2A-47AB-99D5-4C4687857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1848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FE53-D593-4571-A8F2-227485556E4D}" type="datetimeFigureOut">
              <a:rPr lang="ko-KR" altLang="en-US" smtClean="0"/>
              <a:t>2016-05-06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ED12E-FF2A-47AB-99D5-4C4687857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9270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6FE53-D593-4571-A8F2-227485556E4D}" type="datetimeFigureOut">
              <a:rPr lang="ko-KR" altLang="en-US" smtClean="0"/>
              <a:t>2016-05-06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ED12E-FF2A-47AB-99D5-4C4687857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749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다이어그램 5"/>
          <p:cNvGraphicFramePr/>
          <p:nvPr>
            <p:extLst>
              <p:ext uri="{D42A27DB-BD31-4B8C-83A1-F6EECF244321}">
                <p14:modId xmlns:p14="http://schemas.microsoft.com/office/powerpoint/2010/main" val="3516229913"/>
              </p:ext>
            </p:extLst>
          </p:nvPr>
        </p:nvGraphicFramePr>
        <p:xfrm>
          <a:off x="1475656" y="1484784"/>
          <a:ext cx="717612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직선 연결선 7"/>
          <p:cNvCxnSpPr/>
          <p:nvPr/>
        </p:nvCxnSpPr>
        <p:spPr>
          <a:xfrm>
            <a:off x="2520227" y="5164507"/>
            <a:ext cx="334791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Toybox</a:t>
            </a:r>
            <a:r>
              <a:rPr lang="en-US" altLang="ko-KR" dirty="0" smtClean="0"/>
              <a:t> </a:t>
            </a:r>
            <a:r>
              <a:rPr lang="ko-KR" altLang="en-US" dirty="0" smtClean="0"/>
              <a:t>후속시장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834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19</Words>
  <Application>Microsoft Office PowerPoint</Application>
  <PresentationFormat>화면 슬라이드 쇼(4:3)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Toybox 후속시장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HongSoo</dc:creator>
  <cp:lastModifiedBy>HongSoo</cp:lastModifiedBy>
  <cp:revision>4</cp:revision>
  <dcterms:created xsi:type="dcterms:W3CDTF">2016-05-06T08:10:22Z</dcterms:created>
  <dcterms:modified xsi:type="dcterms:W3CDTF">2016-05-06T08:47:09Z</dcterms:modified>
</cp:coreProperties>
</file>